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20A82-A563-414B-9A6A-94DE862E0FBF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E6AEA-37D8-4604-B945-6E9740441A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Instant Recognition of Numbers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11-99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be 37"/>
          <p:cNvSpPr/>
          <p:nvPr/>
        </p:nvSpPr>
        <p:spPr>
          <a:xfrm>
            <a:off x="65532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Teens 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 10  </a:t>
            </a: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4572000" y="37338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3505200" y="28956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be 1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ube 1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ube 1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Cube 1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648200" y="9906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Student instantly recognizes the 10 and the one. Then add the two to make the teen.  For example the student would say 10 + 1, 11.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be 37"/>
          <p:cNvSpPr/>
          <p:nvPr/>
        </p:nvSpPr>
        <p:spPr>
          <a:xfrm>
            <a:off x="65532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ube 36"/>
          <p:cNvSpPr/>
          <p:nvPr/>
        </p:nvSpPr>
        <p:spPr>
          <a:xfrm>
            <a:off x="60198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be 37"/>
          <p:cNvSpPr/>
          <p:nvPr/>
        </p:nvSpPr>
        <p:spPr>
          <a:xfrm>
            <a:off x="65532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629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629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629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0758" y="5096470"/>
            <a:ext cx="158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10+7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Cube 2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49530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/>
          <p:cNvSpPr/>
          <p:nvPr/>
        </p:nvSpPr>
        <p:spPr>
          <a:xfrm>
            <a:off x="5486400" y="22860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Instant Recognition of Numbers  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Teens  &amp;quot;&quot;/&gt;&lt;property id=&quot;20307&quot; value=&quot;258&quot;/&gt;&lt;/object&gt;&lt;object type=&quot;3&quot; unique_id=&quot;10006&quot;&gt;&lt;property id=&quot;20148&quot; value=&quot;5&quot;/&gt;&lt;property id=&quot;20300&quot; value=&quot;Slide 3&quot;/&gt;&lt;property id=&quot;20307&quot; value=&quot;259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66&quot;/&gt;&lt;/object&gt;&lt;object type=&quot;3&quot; unique_id=&quot;10014&quot;&gt;&lt;property id=&quot;20148&quot; value=&quot;5&quot;/&gt;&lt;property id=&quot;20300&quot; value=&quot;Slide 11&quot;/&gt;&lt;property id=&quot;20307&quot; value=&quot;267&quot;/&gt;&lt;/object&gt;&lt;object type=&quot;3&quot; unique_id=&quot;10015&quot;&gt;&lt;property id=&quot;20148&quot; value=&quot;5&quot;/&gt;&lt;property id=&quot;20300&quot; value=&quot;Slide 12&quot;/&gt;&lt;property id=&quot;20307&quot; value=&quot;268&quot;/&gt;&lt;/object&gt;&lt;object type=&quot;3&quot; unique_id=&quot;10016&quot;&gt;&lt;property id=&quot;20148&quot; value=&quot;5&quot;/&gt;&lt;property id=&quot;20300&quot; value=&quot;Slide 13&quot;/&gt;&lt;property id=&quot;20307&quot; value=&quot;269&quot;/&gt;&lt;/object&gt;&lt;object type=&quot;3&quot; unique_id=&quot;10017&quot;&gt;&lt;property id=&quot;20148&quot; value=&quot;5&quot;/&gt;&lt;property id=&quot;20300&quot; value=&quot;Slide 14&quot;/&gt;&lt;property id=&quot;20307&quot; value=&quot;270&quot;/&gt;&lt;/object&gt;&lt;object type=&quot;3&quot; unique_id=&quot;10018&quot;&gt;&lt;property id=&quot;20148&quot; value=&quot;5&quot;/&gt;&lt;property id=&quot;20300&quot; value=&quot;Slide 15&quot;/&gt;&lt;property id=&quot;20307&quot; value=&quot;271&quot;/&gt;&lt;/object&gt;&lt;object type=&quot;3&quot; unique_id=&quot;10019&quot;&gt;&lt;property id=&quot;20148&quot; value=&quot;5&quot;/&gt;&lt;property id=&quot;20300&quot; value=&quot;Slide 16&quot;/&gt;&lt;property id=&quot;20307&quot; value=&quot;272&quot;/&gt;&lt;/object&gt;&lt;object type=&quot;3&quot; unique_id=&quot;10020&quot;&gt;&lt;property id=&quot;20148&quot; value=&quot;5&quot;/&gt;&lt;property id=&quot;20300&quot; value=&quot;Slide 17&quot;/&gt;&lt;property id=&quot;20307&quot; value=&quot;273&quot;/&gt;&lt;/object&gt;&lt;object type=&quot;3&quot; unique_id=&quot;10021&quot;&gt;&lt;property id=&quot;20148&quot; value=&quot;5&quot;/&gt;&lt;property id=&quot;20300&quot; value=&quot;Slide 18&quot;/&gt;&lt;property id=&quot;20307&quot; value=&quot;274&quot;/&gt;&lt;/object&gt;&lt;object type=&quot;3&quot; unique_id=&quot;10022&quot;&gt;&lt;property id=&quot;20148&quot; value=&quot;5&quot;/&gt;&lt;property id=&quot;20300&quot; value=&quot;Slide 19&quot;/&gt;&lt;property id=&quot;20307&quot; value=&quot;275&quot;/&gt;&lt;/object&gt;&lt;object type=&quot;3&quot; unique_id=&quot;10023&quot;&gt;&lt;property id=&quot;20148&quot; value=&quot;5&quot;/&gt;&lt;property id=&quot;20300&quot; value=&quot;Slide 20&quot;/&gt;&lt;property id=&quot;20307&quot; value=&quot;276&quot;/&gt;&lt;/object&gt;&lt;object type=&quot;3&quot; unique_id=&quot;10024&quot;&gt;&lt;property id=&quot;20148&quot; value=&quot;5&quot;/&gt;&lt;property id=&quot;20300&quot; value=&quot;Slide 21&quot;/&gt;&lt;property id=&quot;20307&quot; value=&quot;277&quot;/&gt;&lt;/object&gt;&lt;object type=&quot;3&quot; unique_id=&quot;10025&quot;&gt;&lt;property id=&quot;20148&quot; value=&quot;5&quot;/&gt;&lt;property id=&quot;20300&quot; value=&quot;Slide 22&quot;/&gt;&lt;property id=&quot;20307&quot; value=&quot;278&quot;/&gt;&lt;/object&gt;&lt;object type=&quot;3&quot; unique_id=&quot;10026&quot;&gt;&lt;property id=&quot;20148&quot; value=&quot;5&quot;/&gt;&lt;property id=&quot;20300&quot; value=&quot;Slide 23&quot;/&gt;&lt;property id=&quot;20307&quot; value=&quot;279&quot;/&gt;&lt;/object&gt;&lt;object type=&quot;3&quot; unique_id=&quot;10027&quot;&gt;&lt;property id=&quot;20148&quot; value=&quot;5&quot;/&gt;&lt;property id=&quot;20300&quot; value=&quot;Slide 24&quot;/&gt;&lt;property id=&quot;20307&quot; value=&quot;280&quot;/&gt;&lt;/object&gt;&lt;object type=&quot;3&quot; unique_id=&quot;10028&quot;&gt;&lt;property id=&quot;20148&quot; value=&quot;5&quot;/&gt;&lt;property id=&quot;20300&quot; value=&quot;Slide 25&quot;/&gt;&lt;property id=&quot;20307&quot; value=&quot;281&quot;/&gt;&lt;/object&gt;&lt;object type=&quot;3&quot; unique_id=&quot;10029&quot;&gt;&lt;property id=&quot;20148&quot; value=&quot;5&quot;/&gt;&lt;property id=&quot;20300&quot; value=&quot;Slide 26&quot;/&gt;&lt;property id=&quot;20307&quot; value=&quot;282&quot;/&gt;&lt;/object&gt;&lt;object type=&quot;3&quot; unique_id=&quot;10030&quot;&gt;&lt;property id=&quot;20148&quot; value=&quot;5&quot;/&gt;&lt;property id=&quot;20300&quot; value=&quot;Slide 27&quot;/&gt;&lt;property id=&quot;20307&quot; value=&quot;283&quot;/&gt;&lt;/object&gt;&lt;object type=&quot;3&quot; unique_id=&quot;10031&quot;&gt;&lt;property id=&quot;20148&quot; value=&quot;5&quot;/&gt;&lt;property id=&quot;20300&quot; value=&quot;Slide 28&quot;/&gt;&lt;property id=&quot;20307&quot; value=&quot;284&quot;/&gt;&lt;/object&gt;&lt;object type=&quot;3&quot; unique_id=&quot;10032&quot;&gt;&lt;property id=&quot;20148&quot; value=&quot;5&quot;/&gt;&lt;property id=&quot;20300&quot; value=&quot;Slide 29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362</Words>
  <Application>Microsoft Office PowerPoint</Application>
  <PresentationFormat>On-screen Show (4:3)</PresentationFormat>
  <Paragraphs>113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Instant Recognition of Numbers  </vt:lpstr>
      <vt:lpstr>Teens 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Instant Recognition of Numbers</dc:title>
  <dc:creator>Robert Frantum-Allen</dc:creator>
  <cp:lastModifiedBy>Robert Frantum-Allen</cp:lastModifiedBy>
  <cp:revision>2</cp:revision>
  <dcterms:created xsi:type="dcterms:W3CDTF">2013-01-03T18:34:30Z</dcterms:created>
  <dcterms:modified xsi:type="dcterms:W3CDTF">2013-01-03T18:44:09Z</dcterms:modified>
</cp:coreProperties>
</file>